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978" autoAdjust="0"/>
  </p:normalViewPr>
  <p:slideViewPr>
    <p:cSldViewPr snapToGrid="0">
      <p:cViewPr>
        <p:scale>
          <a:sx n="75" d="100"/>
          <a:sy n="75" d="100"/>
        </p:scale>
        <p:origin x="1344" y="8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869E2D-F026-DB77-9E06-D264D74026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450EBD4-84E6-97DA-AECD-C57AF4CC21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DF94E5-28C5-A1B3-EF7D-3D7290671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FC55E1F-71EB-E867-8097-AA928000E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1A87D2-3302-D847-D7B3-4051EA977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1956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6619CD-7C5A-3F91-F8DD-6652D4A3A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645B8AA-3A2A-8FF3-10CF-044631422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E7D07B-0D26-7B35-2AA9-7290B844F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FC0F4F-75E0-AAB0-8F6C-8DB0E9B5A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5EFC6B-DDD3-8FA1-8011-9CC306E33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999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5A3625D-D160-53C2-F2CB-75B4C4E913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79FDC0F-554F-EFDA-64C9-494F66E0B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D8085B-2986-DA50-CA19-B390480C9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79317E-06B0-1959-4E72-A948500B3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366EA6-380A-4528-3999-B2FDBAF2F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2157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D83726-E914-35C7-5F53-2C8017BA4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AF7057-BCA1-81C3-8ECC-5796CB60B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2DF338-C192-6009-7085-DFECAEE17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967948-8C5E-A35D-2A34-10F6C1DCE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7833EF-43F9-50F3-3556-B140AFCB3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7332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771E9F-4218-D3A3-74A5-4F31D2B8E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05D5F5-8F66-902B-C200-EB9671616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0F0898-F379-5F48-3ED0-CABE6EDB8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4F66DF-59B1-E236-BD1B-E50DFBB05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9E2137-224B-DD44-709A-627370F42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797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84555B-8CF3-B05B-4D08-F403A6B1D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4A8956-23EB-3F24-1F2F-9CAF4F9720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FF0A0A3-F32D-4010-2FCB-44F19801F0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289E882-9C7B-8A3A-06B1-29907AA02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A07C0A-A6B1-C58C-806E-4138C48DB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8E16115-582D-5536-7A6D-2E786FD6D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127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FB56D0-74AA-AFC5-7D12-889FB0F7B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40671D-DF88-163B-1C79-15E749F58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A81A1FE-666E-BCD5-EEB8-1BB1EBFD5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2A3265A-0F46-EABC-643C-21EE2F1A9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EE16D9A-B89C-12EC-D45B-EEDFF6E93E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7FD6341-7443-0D90-939A-D2BA813FC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8FB4F0A-5FDD-B30B-4909-500E03F2F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5CBA8CA-DB70-AAA4-08EB-291B6881E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8965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92D804-E519-615D-9604-0A00FEE34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4FA637-AB24-5943-B63E-99586C9D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F3936C-1B21-AFD9-5D64-B6B9CF03E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CBE1AD-83A5-9501-6855-F689993C1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4448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E4D2B8A-BFCD-E281-4209-5004D6D7C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17C0795-6060-91FC-A5DA-A967DD556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44F651-3F15-4B9E-E4B5-4DFFA4612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5356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EB6C3F-C0C0-E947-314D-92A3F09F1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28DBD3-5C1D-8255-96A1-373BA5922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BDC1E0-FCD7-E0E4-EBC9-F70BC536A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0593774-CEBD-C937-2141-CE8D09F3C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851F909-3C2A-136F-EB26-8C6A9086E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42D09D-9F77-D68B-FCFC-4E9DC63A4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7311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DD97E2-F8B5-FE9E-2A42-DC6C320E4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6B4A0C0-C73D-0568-34F4-02738B39D1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B2BF16E-7E67-0295-2125-4A08D6968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CD4E5AD-7ECA-91E0-9AAB-15EBDD705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B0819AC-3E2F-792E-8E46-DC2420744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6D3E5AB-10BF-36D3-ED82-45D10D6E9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1303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9C4D4-7F33-6C67-1869-E84B1CD84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4445D11-D40E-67B8-1CA2-ED1865C50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82E96E-9FA1-E802-AE4B-333C4B7428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86A66-87DB-4BCB-A472-FCDBF69BD116}" type="datetimeFigureOut">
              <a:rPr lang="ru-RU" smtClean="0"/>
              <a:t>22.04.2023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59729D-F8F2-0854-A3E9-A8B4DA3CC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C9CBD3-9556-BC41-C507-13B8B06DB2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6856F-8A68-4F6E-A871-10401EEE64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269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Цветное конфетти на розовом фоне">
            <a:extLst>
              <a:ext uri="{FF2B5EF4-FFF2-40B4-BE49-F238E27FC236}">
                <a16:creationId xmlns:a16="http://schemas.microsoft.com/office/drawing/2014/main" id="{70B784D7-CE90-B34B-10F2-9822B42C2AD2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F546C1-C8F8-B93B-2894-81076E3647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5673" y="2189162"/>
            <a:ext cx="8792308" cy="2479675"/>
          </a:xfrm>
        </p:spPr>
        <p:txBody>
          <a:bodyPr>
            <a:noAutofit/>
          </a:bodyPr>
          <a:lstStyle/>
          <a:p>
            <a:r>
              <a:rPr lang="ru-RU" sz="8800" b="1" dirty="0">
                <a:solidFill>
                  <a:schemeClr val="accent1"/>
                </a:solidFill>
              </a:rPr>
              <a:t>Проблематика с </a:t>
            </a:r>
            <a:r>
              <a:rPr lang="en-US" sz="8800" b="1" dirty="0">
                <a:solidFill>
                  <a:schemeClr val="accent1"/>
                </a:solidFill>
              </a:rPr>
              <a:t>Nginx</a:t>
            </a:r>
            <a:endParaRPr lang="ru-RU" sz="8800" b="1" dirty="0">
              <a:solidFill>
                <a:schemeClr val="accent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B7CCE96-42F5-42E7-AEFF-21883130A2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Трехмерная модель 3" descr="Мозг в голове">
                <a:extLst>
                  <a:ext uri="{FF2B5EF4-FFF2-40B4-BE49-F238E27FC236}">
                    <a16:creationId xmlns:a16="http://schemas.microsoft.com/office/drawing/2014/main" id="{F969B132-2955-0431-505F-61A148BF683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992551021"/>
                  </p:ext>
                </p:extLst>
              </p:nvPr>
            </p:nvGraphicFramePr>
            <p:xfrm>
              <a:off x="195572" y="836390"/>
              <a:ext cx="2988159" cy="335641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988159" cy="3356418"/>
                    </a:xfrm>
                    <a:prstGeom prst="rect">
                      <a:avLst/>
                    </a:prstGeom>
                  </am3d:spPr>
                  <am3d:camera>
                    <am3d:pos x="0" y="0" z="74489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8218" d="1000000"/>
                    <am3d:preTrans dx="-144" dy="-18000000" dz="119678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3218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Трехмерная модель 3" descr="Мозг в голове">
                <a:extLst>
                  <a:ext uri="{FF2B5EF4-FFF2-40B4-BE49-F238E27FC236}">
                    <a16:creationId xmlns:a16="http://schemas.microsoft.com/office/drawing/2014/main" id="{F969B132-2955-0431-505F-61A148BF68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5572" y="836390"/>
                <a:ext cx="2988159" cy="335641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1654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935349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4</Words>
  <Application>Microsoft Office PowerPoint</Application>
  <PresentationFormat>Широкоэкранный</PresentationFormat>
  <Paragraphs>2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Тема Office</vt:lpstr>
      <vt:lpstr>Проблематика с Nginx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Проблематика с Nginx</dc:title>
  <dc:creator>dvw071</dc:creator>
  <cp:lastModifiedBy>dvw071</cp:lastModifiedBy>
  <cp:revision>1</cp:revision>
  <dcterms:created xsi:type="dcterms:W3CDTF">2023-04-22T12:47:35Z</dcterms:created>
  <dcterms:modified xsi:type="dcterms:W3CDTF">2023-04-22T19:54:30Z</dcterms:modified>
</cp:coreProperties>
</file>

<file path=docProps/thumbnail.jpeg>
</file>